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acifico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acifico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aab16fce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aab16fce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aab16fce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aab16fce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aab16fc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aab16fc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aab16fce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aab16fce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aab16fce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aab16fce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aab16fc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aab16fc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aab16fce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aab16fce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aab16fce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aab16fce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urai1998.github.io/CandyShop/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034875" y="1350875"/>
            <a:ext cx="62259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7200">
                <a:solidFill>
                  <a:srgbClr val="FC96B2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Shop</a:t>
            </a:r>
            <a:endParaRPr b="1" sz="72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94767">
            <a:off x="6362193" y="2148081"/>
            <a:ext cx="2156590" cy="305018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125675" y="770650"/>
            <a:ext cx="1255500" cy="9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 rot="-1095784">
            <a:off x="6597225" y="3238893"/>
            <a:ext cx="1802601" cy="1264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Comic Sans MS"/>
                <a:ea typeface="Comic Sans MS"/>
                <a:cs typeface="Comic Sans MS"/>
                <a:sym typeface="Comic Sans MS"/>
              </a:rPr>
              <a:t>Made by Hanna Murai, ftwd-june2020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902350" y="462450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C96B2"/>
                </a:solidFill>
                <a:latin typeface="Comic Sans MS"/>
                <a:ea typeface="Comic Sans MS"/>
                <a:cs typeface="Comic Sans MS"/>
                <a:sym typeface="Comic Sans MS"/>
              </a:rPr>
              <a:t>About me:</a:t>
            </a:r>
            <a:endParaRPr b="1" sz="30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75" y="1299025"/>
            <a:ext cx="3042450" cy="21746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6951" y="1083838"/>
            <a:ext cx="2669499" cy="26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4018380" y="779117"/>
            <a:ext cx="2052730" cy="198350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775150" y="3361325"/>
            <a:ext cx="2131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latin typeface="Comic Sans MS"/>
                <a:ea typeface="Comic Sans MS"/>
                <a:cs typeface="Comic Sans MS"/>
                <a:sym typeface="Comic Sans MS"/>
              </a:rPr>
              <a:t>Dallas, Texas</a:t>
            </a:r>
            <a:endParaRPr b="1" sz="19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0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1263300" y="394775"/>
            <a:ext cx="2741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C96B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My hobbies:</a:t>
            </a:r>
            <a:endParaRPr b="1" sz="32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81" name="Google Shape;81;p15"/>
          <p:cNvSpPr txBox="1"/>
          <p:nvPr/>
        </p:nvSpPr>
        <p:spPr>
          <a:xfrm rot="537048">
            <a:off x="5831830" y="3114135"/>
            <a:ext cx="1800931" cy="5269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latin typeface="Pacifico"/>
                <a:ea typeface="Pacifico"/>
                <a:cs typeface="Pacifico"/>
                <a:sym typeface="Pacifico"/>
              </a:rPr>
              <a:t>A</a:t>
            </a:r>
            <a:r>
              <a:rPr b="1" lang="ru" sz="1600">
                <a:latin typeface="Pacifico"/>
                <a:ea typeface="Pacifico"/>
                <a:cs typeface="Pacifico"/>
                <a:sym typeface="Pacifico"/>
              </a:rPr>
              <a:t>rt and fashion</a:t>
            </a:r>
            <a:endParaRPr b="1" sz="1100">
              <a:solidFill>
                <a:schemeClr val="dk1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 amt="81000"/>
          </a:blip>
          <a:stretch>
            <a:fillRect/>
          </a:stretch>
        </p:blipFill>
        <p:spPr>
          <a:xfrm rot="770324">
            <a:off x="5042419" y="280337"/>
            <a:ext cx="3943554" cy="27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099750" y="2188175"/>
            <a:ext cx="11505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 amt="85000"/>
          </a:blip>
          <a:srcRect b="13717" l="0" r="3892" t="6671"/>
          <a:stretch/>
        </p:blipFill>
        <p:spPr>
          <a:xfrm rot="-12">
            <a:off x="3777596" y="1491136"/>
            <a:ext cx="2097991" cy="23171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85" name="Google Shape;85;p15"/>
          <p:cNvSpPr txBox="1"/>
          <p:nvPr/>
        </p:nvSpPr>
        <p:spPr>
          <a:xfrm>
            <a:off x="2876325" y="4575925"/>
            <a:ext cx="64971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 rot="994">
            <a:off x="4294641" y="3722274"/>
            <a:ext cx="20754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50">
                <a:solidFill>
                  <a:schemeClr val="dk1"/>
                </a:solidFill>
                <a:highlight>
                  <a:srgbClr val="FFFFFF"/>
                </a:highlight>
                <a:latin typeface="Pacifico"/>
                <a:ea typeface="Pacifico"/>
                <a:cs typeface="Pacifico"/>
                <a:sym typeface="Pacifico"/>
              </a:rPr>
              <a:t>Baking</a:t>
            </a:r>
            <a:endParaRPr b="1" sz="800"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6">
            <a:alphaModFix amt="89000"/>
          </a:blip>
          <a:srcRect b="6678" l="-1683" r="897" t="14840"/>
          <a:stretch/>
        </p:blipFill>
        <p:spPr>
          <a:xfrm rot="572685">
            <a:off x="387616" y="1987917"/>
            <a:ext cx="3218490" cy="230791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70250" y="4163575"/>
            <a:ext cx="13800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Pacifico"/>
                <a:ea typeface="Pacifico"/>
                <a:cs typeface="Pacifico"/>
                <a:sym typeface="Pacifico"/>
              </a:rPr>
              <a:t>T</a:t>
            </a:r>
            <a:r>
              <a:rPr lang="ru" sz="2000">
                <a:latin typeface="Pacifico"/>
                <a:ea typeface="Pacifico"/>
                <a:cs typeface="Pacifico"/>
                <a:sym typeface="Pacifico"/>
              </a:rPr>
              <a:t>raveling</a:t>
            </a:r>
            <a:endParaRPr sz="2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933900" y="432125"/>
            <a:ext cx="2620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C96B2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project:</a:t>
            </a:r>
            <a:endParaRPr b="1" sz="30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1183438" y="1565175"/>
            <a:ext cx="16575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">
            <a:off x="819450" y="530603"/>
            <a:ext cx="2581700" cy="365146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1127500" y="1610225"/>
            <a:ext cx="1965600" cy="16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Candy shop</a:t>
            </a:r>
            <a:r>
              <a:rPr b="1" lang="ru"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a brain training game designed to improve math skills.</a:t>
            </a:r>
            <a:endParaRPr b="1"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4125" y="1169738"/>
            <a:ext cx="4442426" cy="2498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-3180" r="3180" t="0"/>
          <a:stretch/>
        </p:blipFill>
        <p:spPr>
          <a:xfrm>
            <a:off x="3232325" y="2963325"/>
            <a:ext cx="1756925" cy="15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3447800" y="478800"/>
            <a:ext cx="2620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C96B2"/>
                </a:solidFill>
                <a:latin typeface="Comic Sans MS"/>
                <a:ea typeface="Comic Sans MS"/>
                <a:cs typeface="Comic Sans MS"/>
                <a:sym typeface="Comic Sans MS"/>
              </a:rPr>
              <a:t>Rules</a:t>
            </a:r>
            <a:endParaRPr b="1" sz="30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1183438" y="1565175"/>
            <a:ext cx="16575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2950" y="1056525"/>
            <a:ext cx="5439914" cy="21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0125" y="188176"/>
            <a:ext cx="1377000" cy="13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9675" y="3160775"/>
            <a:ext cx="1483124" cy="158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1183438" y="1565175"/>
            <a:ext cx="1657500" cy="1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122" name="Google Shape;122;p18"/>
          <p:cNvSpPr txBox="1"/>
          <p:nvPr/>
        </p:nvSpPr>
        <p:spPr>
          <a:xfrm>
            <a:off x="852000" y="498350"/>
            <a:ext cx="4281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FC96B2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Technical Challenge</a:t>
            </a:r>
            <a:endParaRPr b="1" sz="48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3000" y="-389175"/>
            <a:ext cx="3765249" cy="21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">
            <a:off x="819450" y="530603"/>
            <a:ext cx="2581700" cy="365146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114950" y="1609325"/>
            <a:ext cx="18828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latin typeface="Comic Sans MS"/>
                <a:ea typeface="Comic Sans MS"/>
                <a:cs typeface="Comic Sans MS"/>
                <a:sym typeface="Comic Sans MS"/>
              </a:rPr>
              <a:t>Multiple .</a:t>
            </a:r>
            <a:r>
              <a:rPr b="1" lang="ru" sz="1900">
                <a:solidFill>
                  <a:srgbClr val="33333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requestAnimationFrames()</a:t>
            </a:r>
            <a:endParaRPr b="1" sz="2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800" y="1609325"/>
            <a:ext cx="2398200" cy="23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894050" y="504900"/>
            <a:ext cx="44493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3000">
                <a:solidFill>
                  <a:srgbClr val="FC96B2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biggest mistake: </a:t>
            </a:r>
            <a:endParaRPr b="1" sz="30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C96B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">
            <a:off x="1238375" y="504903"/>
            <a:ext cx="2769125" cy="365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4557" y="706662"/>
            <a:ext cx="2467567" cy="284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350" y="3298950"/>
            <a:ext cx="1269924" cy="12699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1714500" y="1377900"/>
            <a:ext cx="1714500" cy="22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7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My biggest mistake was definitely creating the same ID for different time frames.</a:t>
            </a:r>
            <a:endParaRPr b="1" sz="17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2150">
            <a:off x="7470875" y="96413"/>
            <a:ext cx="1269925" cy="126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-490" r="489" t="0"/>
          <a:stretch/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2812700" y="1447625"/>
            <a:ext cx="31836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600">
                <a:solidFill>
                  <a:srgbClr val="FC96B2"/>
                </a:solidFill>
                <a:latin typeface="Pacifico"/>
                <a:ea typeface="Pacifico"/>
                <a:cs typeface="Pacifico"/>
                <a:sym typeface="Pacifico"/>
              </a:rPr>
              <a:t>My game </a:t>
            </a:r>
            <a:endParaRPr b="1" sz="5600">
              <a:solidFill>
                <a:srgbClr val="FC96B2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5" y="0"/>
            <a:ext cx="90920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 rotWithShape="1">
          <a:blip r:embed="rId4">
            <a:alphaModFix amt="85000"/>
          </a:blip>
          <a:srcRect b="11919" l="11146" r="9914" t="14459"/>
          <a:stretch/>
        </p:blipFill>
        <p:spPr>
          <a:xfrm>
            <a:off x="1590050" y="610075"/>
            <a:ext cx="6405700" cy="33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